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81" r:id="rId5"/>
    <p:sldId id="282" r:id="rId6"/>
    <p:sldId id="283" r:id="rId7"/>
    <p:sldId id="279" r:id="rId8"/>
    <p:sldId id="258" r:id="rId9"/>
    <p:sldId id="259" r:id="rId10"/>
    <p:sldId id="260" r:id="rId11"/>
    <p:sldId id="261" r:id="rId12"/>
    <p:sldId id="265" r:id="rId13"/>
    <p:sldId id="266" r:id="rId14"/>
    <p:sldId id="267" r:id="rId15"/>
    <p:sldId id="262" r:id="rId16"/>
    <p:sldId id="284" r:id="rId17"/>
    <p:sldId id="264" r:id="rId18"/>
    <p:sldId id="263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482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532F0-9A72-4FB4-8E44-E569077E50F9}" type="datetimeFigureOut">
              <a:rPr lang="en-NZ" smtClean="0"/>
              <a:t>20/09/2016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0354-70D2-4545-9208-217EBD59828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765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532F0-9A72-4FB4-8E44-E569077E50F9}" type="datetimeFigureOut">
              <a:rPr lang="en-NZ" smtClean="0"/>
              <a:t>20/09/2016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0354-70D2-4545-9208-217EBD59828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938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532F0-9A72-4FB4-8E44-E569077E50F9}" type="datetimeFigureOut">
              <a:rPr lang="en-NZ" smtClean="0"/>
              <a:t>20/09/2016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0354-70D2-4545-9208-217EBD59828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8154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532F0-9A72-4FB4-8E44-E569077E50F9}" type="datetimeFigureOut">
              <a:rPr lang="en-NZ" smtClean="0"/>
              <a:t>20/09/2016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0354-70D2-4545-9208-217EBD59828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066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532F0-9A72-4FB4-8E44-E569077E50F9}" type="datetimeFigureOut">
              <a:rPr lang="en-NZ" smtClean="0"/>
              <a:t>20/09/2016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0354-70D2-4545-9208-217EBD59828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4288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532F0-9A72-4FB4-8E44-E569077E50F9}" type="datetimeFigureOut">
              <a:rPr lang="en-NZ" smtClean="0"/>
              <a:t>20/09/2016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0354-70D2-4545-9208-217EBD59828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65466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532F0-9A72-4FB4-8E44-E569077E50F9}" type="datetimeFigureOut">
              <a:rPr lang="en-NZ" smtClean="0"/>
              <a:t>20/09/2016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0354-70D2-4545-9208-217EBD59828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91190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532F0-9A72-4FB4-8E44-E569077E50F9}" type="datetimeFigureOut">
              <a:rPr lang="en-NZ" smtClean="0"/>
              <a:t>20/09/2016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0354-70D2-4545-9208-217EBD59828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9415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532F0-9A72-4FB4-8E44-E569077E50F9}" type="datetimeFigureOut">
              <a:rPr lang="en-NZ" smtClean="0"/>
              <a:t>20/09/2016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0354-70D2-4545-9208-217EBD59828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623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532F0-9A72-4FB4-8E44-E569077E50F9}" type="datetimeFigureOut">
              <a:rPr lang="en-NZ" smtClean="0"/>
              <a:t>20/09/2016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0354-70D2-4545-9208-217EBD59828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59774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532F0-9A72-4FB4-8E44-E569077E50F9}" type="datetimeFigureOut">
              <a:rPr lang="en-NZ" smtClean="0"/>
              <a:t>20/09/2016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0354-70D2-4545-9208-217EBD59828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929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532F0-9A72-4FB4-8E44-E569077E50F9}" type="datetimeFigureOut">
              <a:rPr lang="en-NZ" smtClean="0"/>
              <a:t>20/09/2016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C0354-70D2-4545-9208-217EBD59828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385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eg"/><Relationship Id="rId9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76872"/>
            <a:ext cx="4104456" cy="1470025"/>
          </a:xfrm>
        </p:spPr>
        <p:txBody>
          <a:bodyPr>
            <a:normAutofit/>
          </a:bodyPr>
          <a:lstStyle/>
          <a:p>
            <a:r>
              <a:rPr lang="en-NZ" sz="6000" b="1" dirty="0" smtClean="0"/>
              <a:t>Culture</a:t>
            </a:r>
            <a:endParaRPr lang="en-NZ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87824" y="5182344"/>
            <a:ext cx="6400800" cy="694928"/>
          </a:xfrm>
        </p:spPr>
        <p:txBody>
          <a:bodyPr/>
          <a:lstStyle/>
          <a:p>
            <a:r>
              <a:rPr lang="en-NZ" dirty="0" smtClean="0"/>
              <a:t>As it relates to research.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904106"/>
            <a:ext cx="5135802" cy="42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4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4752528" cy="1143000"/>
          </a:xfrm>
        </p:spPr>
        <p:txBody>
          <a:bodyPr/>
          <a:lstStyle/>
          <a:p>
            <a:pPr algn="l"/>
            <a:r>
              <a:rPr lang="en-NZ" dirty="0" smtClean="0"/>
              <a:t>Sub-Cultures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492896"/>
            <a:ext cx="8229600" cy="2260848"/>
          </a:xfrm>
        </p:spPr>
        <p:txBody>
          <a:bodyPr/>
          <a:lstStyle/>
          <a:p>
            <a:pPr marL="0" indent="0">
              <a:buNone/>
            </a:pPr>
            <a:r>
              <a:rPr lang="en-NZ" dirty="0" smtClean="0"/>
              <a:t>A sub-culture generally hold the majority of beliefs of the main culture but will also have a another set of beliefs that is particular to that sub-culture.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78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4752528" cy="1143000"/>
          </a:xfrm>
        </p:spPr>
        <p:txBody>
          <a:bodyPr/>
          <a:lstStyle/>
          <a:p>
            <a:pPr algn="l"/>
            <a:r>
              <a:rPr lang="en-NZ" dirty="0" smtClean="0"/>
              <a:t>Sub-Cultures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4680520" cy="792088"/>
          </a:xfrm>
        </p:spPr>
        <p:txBody>
          <a:bodyPr/>
          <a:lstStyle/>
          <a:p>
            <a:pPr marL="0" indent="0">
              <a:buNone/>
            </a:pPr>
            <a:r>
              <a:rPr lang="en-NZ" dirty="0" smtClean="0"/>
              <a:t>Examples of sub-cultures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3282664" cy="1764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068960"/>
            <a:ext cx="3850268" cy="2103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18" y="3825280"/>
            <a:ext cx="4333347" cy="2614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61" y="1124744"/>
            <a:ext cx="3630104" cy="2420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33" y="3645024"/>
            <a:ext cx="1987334" cy="23903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112237"/>
            <a:ext cx="3429000" cy="23774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31217"/>
            <a:ext cx="3508747" cy="22834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83" y="3068960"/>
            <a:ext cx="2286000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92330"/>
            <a:ext cx="3481033" cy="274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4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4752528" cy="1143000"/>
          </a:xfrm>
        </p:spPr>
        <p:txBody>
          <a:bodyPr/>
          <a:lstStyle/>
          <a:p>
            <a:pPr algn="l"/>
            <a:r>
              <a:rPr lang="en-NZ" dirty="0" smtClean="0"/>
              <a:t>Sub-Cultures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168860"/>
            <a:ext cx="5256584" cy="2808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smtClean="0"/>
              <a:t>Another form of sub-culture is Organizational culture. We talk of Corporate Culture and how it affect workers in that company.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844824"/>
            <a:ext cx="287311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4752528" cy="1143000"/>
          </a:xfrm>
        </p:spPr>
        <p:txBody>
          <a:bodyPr/>
          <a:lstStyle/>
          <a:p>
            <a:pPr algn="l"/>
            <a:r>
              <a:rPr lang="en-NZ" dirty="0" smtClean="0"/>
              <a:t>Sub-Cultures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6056" y="2718130"/>
            <a:ext cx="3744416" cy="1728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smtClean="0"/>
              <a:t>Another form of sub-culture is the military. </a:t>
            </a:r>
            <a:endParaRPr lang="en-N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58226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8208912" cy="1143000"/>
          </a:xfrm>
        </p:spPr>
        <p:txBody>
          <a:bodyPr>
            <a:normAutofit/>
          </a:bodyPr>
          <a:lstStyle/>
          <a:p>
            <a:pPr algn="l"/>
            <a:r>
              <a:rPr lang="en-NZ" dirty="0" smtClean="0"/>
              <a:t>How does culture effect research?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504" y="2564904"/>
            <a:ext cx="4464496" cy="194421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NZ" dirty="0" smtClean="0"/>
              <a:t>Culture affects our day to day lives. It colours the way we think and respond to an incident. How we think and to extent show our emotions.</a:t>
            </a: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32856"/>
            <a:ext cx="4243368" cy="286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9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4" y="1628800"/>
            <a:ext cx="5184576" cy="2601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smtClean="0"/>
              <a:t>For example look at anger, how do we show when are angry, compare this reaction to an older Japanese person.</a:t>
            </a:r>
            <a:endParaRPr lang="en-NZ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1520" y="332656"/>
            <a:ext cx="82089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dirty="0" smtClean="0"/>
              <a:t>How does culture effect research?</a:t>
            </a:r>
            <a:endParaRPr lang="en-N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077072"/>
            <a:ext cx="3188072" cy="2128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149080"/>
            <a:ext cx="2664296" cy="176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3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708920"/>
            <a:ext cx="5184576" cy="2601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smtClean="0"/>
              <a:t>One must realise that the rules that hold a culture together can change with time and situations.</a:t>
            </a:r>
            <a:endParaRPr lang="en-NZ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1520" y="332656"/>
            <a:ext cx="82089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dirty="0" smtClean="0"/>
              <a:t>How does culture effect research?</a:t>
            </a:r>
            <a:endParaRPr lang="en-NZ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679426"/>
            <a:ext cx="3968481" cy="462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3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640" y="2060848"/>
            <a:ext cx="6552728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smtClean="0"/>
              <a:t>Mental illness is perceived differently in different cultures.</a:t>
            </a:r>
            <a:endParaRPr lang="en-NZ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1520" y="332656"/>
            <a:ext cx="82089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dirty="0" smtClean="0"/>
              <a:t>How does culture effect research?</a:t>
            </a:r>
            <a:endParaRPr lang="en-N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077072"/>
            <a:ext cx="3188072" cy="2128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149080"/>
            <a:ext cx="2664296" cy="176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8208912" cy="1143000"/>
          </a:xfrm>
        </p:spPr>
        <p:txBody>
          <a:bodyPr>
            <a:normAutofit/>
          </a:bodyPr>
          <a:lstStyle/>
          <a:p>
            <a:pPr algn="l"/>
            <a:r>
              <a:rPr lang="en-NZ" dirty="0" smtClean="0"/>
              <a:t>How does culture effect research?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504" y="2564904"/>
            <a:ext cx="4464496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smtClean="0"/>
              <a:t>The culture that we live in mandates how we should behave.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4488810" cy="3240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5279" y="4954379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100" i="1" dirty="0" smtClean="0"/>
              <a:t>Michael Leuing</a:t>
            </a:r>
            <a:endParaRPr lang="en-NZ" sz="1100" i="1" dirty="0"/>
          </a:p>
        </p:txBody>
      </p:sp>
    </p:spTree>
    <p:extLst>
      <p:ext uri="{BB962C8B-B14F-4D97-AF65-F5344CB8AC3E}">
        <p14:creationId xmlns:p14="http://schemas.microsoft.com/office/powerpoint/2010/main" val="268771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8208912" cy="1143000"/>
          </a:xfrm>
        </p:spPr>
        <p:txBody>
          <a:bodyPr>
            <a:normAutofit/>
          </a:bodyPr>
          <a:lstStyle/>
          <a:p>
            <a:pPr algn="l"/>
            <a:r>
              <a:rPr lang="en-NZ" dirty="0" smtClean="0"/>
              <a:t>How does culture effect research?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419" y="2270266"/>
            <a:ext cx="4464496" cy="23894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NZ" dirty="0" smtClean="0"/>
              <a:t>When individuals do not conform to the behavioural standards of the culture they live in they are often called mad or insane.</a:t>
            </a:r>
            <a:endParaRPr lang="en-NZ" dirty="0"/>
          </a:p>
        </p:txBody>
      </p:sp>
      <p:sp>
        <p:nvSpPr>
          <p:cNvPr id="6" name="TextBox 5"/>
          <p:cNvSpPr txBox="1"/>
          <p:nvPr/>
        </p:nvSpPr>
        <p:spPr>
          <a:xfrm>
            <a:off x="3575279" y="4954379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100" i="1" dirty="0" smtClean="0"/>
              <a:t>Michael Leuing</a:t>
            </a:r>
            <a:endParaRPr lang="en-NZ" sz="11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3" y="2064647"/>
            <a:ext cx="4081170" cy="28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628800"/>
            <a:ext cx="4075903" cy="3836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404664"/>
            <a:ext cx="6501408" cy="1143000"/>
          </a:xfrm>
        </p:spPr>
        <p:txBody>
          <a:bodyPr/>
          <a:lstStyle/>
          <a:p>
            <a:r>
              <a:rPr lang="en-NZ" dirty="0" smtClean="0"/>
              <a:t>Culture &amp; Research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708920"/>
            <a:ext cx="5328592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smtClean="0"/>
              <a:t>In this section we will be looking at culture and how it relates to research.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2930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8208912" cy="1143000"/>
          </a:xfrm>
        </p:spPr>
        <p:txBody>
          <a:bodyPr>
            <a:normAutofit/>
          </a:bodyPr>
          <a:lstStyle/>
          <a:p>
            <a:pPr algn="l"/>
            <a:r>
              <a:rPr lang="en-NZ" dirty="0" smtClean="0"/>
              <a:t>How does culture effect research?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419" y="2270267"/>
            <a:ext cx="4464496" cy="2166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/>
              <a:t>Insanity - a perfectly rational adjustment to an insane world. </a:t>
            </a:r>
            <a:r>
              <a:rPr lang="en-NZ" sz="2800" i="1" dirty="0" smtClean="0"/>
              <a:t>R.D. Laing</a:t>
            </a:r>
            <a:endParaRPr lang="en-NZ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419872" y="4679558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100" i="1" dirty="0" smtClean="0"/>
              <a:t>Michael Leuing</a:t>
            </a:r>
            <a:endParaRPr lang="en-NZ" sz="11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772816"/>
            <a:ext cx="408694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8208912" cy="1143000"/>
          </a:xfrm>
        </p:spPr>
        <p:txBody>
          <a:bodyPr>
            <a:normAutofit/>
          </a:bodyPr>
          <a:lstStyle/>
          <a:p>
            <a:pPr algn="l"/>
            <a:r>
              <a:rPr lang="en-NZ" dirty="0" smtClean="0"/>
              <a:t>How does culture effect research?</a:t>
            </a:r>
            <a:endParaRPr lang="en-NZ" dirty="0"/>
          </a:p>
        </p:txBody>
      </p:sp>
      <p:sp>
        <p:nvSpPr>
          <p:cNvPr id="6" name="TextBox 5"/>
          <p:cNvSpPr txBox="1"/>
          <p:nvPr/>
        </p:nvSpPr>
        <p:spPr>
          <a:xfrm>
            <a:off x="3707904" y="5399638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100" i="1" dirty="0" smtClean="0"/>
              <a:t>Michael Leuing</a:t>
            </a:r>
            <a:endParaRPr lang="en-NZ" sz="1100" i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60451"/>
            <a:ext cx="4566361" cy="3744416"/>
          </a:xfrm>
        </p:spPr>
      </p:pic>
      <p:sp>
        <p:nvSpPr>
          <p:cNvPr id="5" name="TextBox 4"/>
          <p:cNvSpPr txBox="1"/>
          <p:nvPr/>
        </p:nvSpPr>
        <p:spPr>
          <a:xfrm>
            <a:off x="5004048" y="1945043"/>
            <a:ext cx="386894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 smtClean="0"/>
              <a:t>People often say that this or that person has not found himself.</a:t>
            </a:r>
          </a:p>
          <a:p>
            <a:r>
              <a:rPr lang="en-NZ" sz="2800" dirty="0" smtClean="0"/>
              <a:t>But self is not something that one finds. It something one creates. – </a:t>
            </a:r>
            <a:r>
              <a:rPr lang="en-NZ" dirty="0" smtClean="0"/>
              <a:t>Thomas </a:t>
            </a:r>
            <a:r>
              <a:rPr lang="en-NZ" dirty="0" err="1" smtClean="0"/>
              <a:t>Szasz</a:t>
            </a:r>
            <a:endParaRPr lang="en-NZ" dirty="0" smtClean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4953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Culture and Research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712" y="5200600"/>
            <a:ext cx="5122912" cy="1180728"/>
          </a:xfrm>
        </p:spPr>
        <p:txBody>
          <a:bodyPr/>
          <a:lstStyle/>
          <a:p>
            <a:pPr marL="0" indent="0">
              <a:buNone/>
            </a:pPr>
            <a:r>
              <a:rPr lang="en-NZ" dirty="0" smtClean="0"/>
              <a:t>So where does this leave us?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804849"/>
            <a:ext cx="3263250" cy="328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01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Culture and Research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4437112"/>
            <a:ext cx="8229600" cy="1468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Z" dirty="0" smtClean="0"/>
              <a:t>If culture is what governs our life how and our behaviour. Should we blame everything on culture.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563993"/>
            <a:ext cx="4320480" cy="287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82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Culture and Research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20888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en-NZ" dirty="0" smtClean="0"/>
              <a:t>The answer is its not just culture but a mixture of culture and individual differences. This is what makes us different for others. 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76921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Culture and Research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00809"/>
            <a:ext cx="8229600" cy="1800200"/>
          </a:xfrm>
        </p:spPr>
        <p:txBody>
          <a:bodyPr/>
          <a:lstStyle/>
          <a:p>
            <a:pPr marL="0" indent="0">
              <a:buNone/>
            </a:pPr>
            <a:r>
              <a:rPr lang="en-NZ" dirty="0" smtClean="0"/>
              <a:t>Culture does affects our attitudes to something. </a:t>
            </a:r>
          </a:p>
          <a:p>
            <a:pPr marL="0" indent="0">
              <a:buNone/>
            </a:pPr>
            <a:r>
              <a:rPr lang="en-NZ" dirty="0" smtClean="0"/>
              <a:t>It could be the colour of something or how something is phrased.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852936"/>
            <a:ext cx="3312368" cy="37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75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Culture and Research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NZ" sz="3900" b="1" dirty="0" smtClean="0"/>
              <a:t>Red :</a:t>
            </a:r>
          </a:p>
          <a:p>
            <a:pPr marL="0" indent="0">
              <a:buNone/>
            </a:pPr>
            <a:r>
              <a:rPr lang="en-NZ" b="1" dirty="0" smtClean="0"/>
              <a:t>  China</a:t>
            </a:r>
            <a:r>
              <a:rPr lang="en-NZ" b="1" dirty="0"/>
              <a:t>:</a:t>
            </a:r>
            <a:r>
              <a:rPr lang="en-NZ" dirty="0"/>
              <a:t> Good luck, celebration, summoning </a:t>
            </a:r>
          </a:p>
          <a:p>
            <a:pPr marL="0" indent="0">
              <a:buNone/>
            </a:pPr>
            <a:r>
              <a:rPr lang="en-NZ" b="1" dirty="0" smtClean="0"/>
              <a:t>  Cherokees</a:t>
            </a:r>
            <a:r>
              <a:rPr lang="en-NZ" b="1" dirty="0"/>
              <a:t>:</a:t>
            </a:r>
            <a:r>
              <a:rPr lang="en-NZ" dirty="0"/>
              <a:t> Success, triumph </a:t>
            </a:r>
          </a:p>
          <a:p>
            <a:pPr marL="0" indent="0">
              <a:buNone/>
            </a:pPr>
            <a:r>
              <a:rPr lang="en-NZ" b="1" dirty="0" smtClean="0"/>
              <a:t>  India</a:t>
            </a:r>
            <a:r>
              <a:rPr lang="en-NZ" b="1" dirty="0"/>
              <a:t>:</a:t>
            </a:r>
            <a:r>
              <a:rPr lang="en-NZ" dirty="0"/>
              <a:t> Purity </a:t>
            </a:r>
          </a:p>
          <a:p>
            <a:pPr marL="0" indent="0">
              <a:buNone/>
            </a:pPr>
            <a:r>
              <a:rPr lang="en-NZ" b="1" dirty="0" smtClean="0"/>
              <a:t>  South </a:t>
            </a:r>
            <a:r>
              <a:rPr lang="en-NZ" b="1" dirty="0"/>
              <a:t>Africa:</a:t>
            </a:r>
            <a:r>
              <a:rPr lang="en-NZ" dirty="0"/>
              <a:t> </a:t>
            </a:r>
            <a:r>
              <a:rPr lang="en-NZ" dirty="0" err="1"/>
              <a:t>Color</a:t>
            </a:r>
            <a:r>
              <a:rPr lang="en-NZ" dirty="0"/>
              <a:t> of mourning </a:t>
            </a:r>
          </a:p>
          <a:p>
            <a:pPr marL="0" indent="0">
              <a:buNone/>
            </a:pPr>
            <a:r>
              <a:rPr lang="en-NZ" b="1" dirty="0" smtClean="0"/>
              <a:t>  Russia</a:t>
            </a:r>
            <a:r>
              <a:rPr lang="en-NZ" b="1" dirty="0"/>
              <a:t>:</a:t>
            </a:r>
            <a:r>
              <a:rPr lang="en-NZ" dirty="0"/>
              <a:t> Bolsheviks and Communism </a:t>
            </a:r>
          </a:p>
          <a:p>
            <a:pPr marL="0" indent="0">
              <a:buNone/>
            </a:pPr>
            <a:r>
              <a:rPr lang="en-NZ" b="1" dirty="0" smtClean="0"/>
              <a:t>  Eastern</a:t>
            </a:r>
            <a:r>
              <a:rPr lang="en-NZ" b="1" dirty="0"/>
              <a:t>:</a:t>
            </a:r>
            <a:r>
              <a:rPr lang="en-NZ" dirty="0"/>
              <a:t> Worn by brides </a:t>
            </a:r>
          </a:p>
          <a:p>
            <a:pPr marL="0" indent="0">
              <a:buNone/>
            </a:pPr>
            <a:r>
              <a:rPr lang="en-NZ" b="1" dirty="0" smtClean="0"/>
              <a:t>  Western</a:t>
            </a:r>
            <a:r>
              <a:rPr lang="en-NZ" b="1" dirty="0"/>
              <a:t>:</a:t>
            </a:r>
            <a:r>
              <a:rPr lang="en-NZ" dirty="0"/>
              <a:t> Excitement, danger, love, passion, stop, </a:t>
            </a:r>
            <a:r>
              <a:rPr lang="en-NZ" dirty="0" smtClean="0"/>
              <a:t> </a:t>
            </a:r>
          </a:p>
          <a:p>
            <a:pPr marL="0" indent="0">
              <a:buNone/>
            </a:pPr>
            <a:r>
              <a:rPr lang="en-NZ" dirty="0" smtClean="0"/>
              <a:t>  Christmas </a:t>
            </a:r>
            <a:r>
              <a:rPr lang="en-NZ" dirty="0"/>
              <a:t>(with green)</a:t>
            </a:r>
          </a:p>
          <a:p>
            <a:pPr marL="0" indent="0">
              <a:buNone/>
            </a:pPr>
            <a:endParaRPr lang="en-NZ" dirty="0" smtClean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339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Culture and Research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8863" y="1700808"/>
            <a:ext cx="4511352" cy="19728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Z" dirty="0" smtClean="0"/>
              <a:t>So if culture colours the way we see the world then it must affect research in some way.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56992"/>
            <a:ext cx="3328416" cy="317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24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Culture and Research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960" y="4437112"/>
            <a:ext cx="4511352" cy="19728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Z" dirty="0" smtClean="0"/>
              <a:t>Because it must be reflected in the answers that we give and how we give them.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4712072" cy="26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5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Conclusion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642" y="1600200"/>
            <a:ext cx="5924715" cy="4525963"/>
          </a:xfrm>
        </p:spPr>
      </p:pic>
      <p:pic>
        <p:nvPicPr>
          <p:cNvPr id="5" name="06 L'Anglals avec son snag froi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57301" y="560593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2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404664"/>
            <a:ext cx="6501408" cy="1143000"/>
          </a:xfrm>
        </p:spPr>
        <p:txBody>
          <a:bodyPr/>
          <a:lstStyle/>
          <a:p>
            <a:r>
              <a:rPr lang="en-NZ" dirty="0" smtClean="0"/>
              <a:t>Culture &amp; Research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708920"/>
            <a:ext cx="5328592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smtClean="0"/>
              <a:t>So what is culture?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340768"/>
            <a:ext cx="5116338" cy="404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9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404664"/>
            <a:ext cx="6501408" cy="1143000"/>
          </a:xfrm>
        </p:spPr>
        <p:txBody>
          <a:bodyPr/>
          <a:lstStyle/>
          <a:p>
            <a:r>
              <a:rPr lang="en-NZ" dirty="0" smtClean="0"/>
              <a:t>Culture &amp; Research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3068960"/>
            <a:ext cx="5328592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smtClean="0"/>
              <a:t>Is it fine Art ?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628800"/>
            <a:ext cx="4752528" cy="38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3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404664"/>
            <a:ext cx="6501408" cy="1143000"/>
          </a:xfrm>
        </p:spPr>
        <p:txBody>
          <a:bodyPr/>
          <a:lstStyle/>
          <a:p>
            <a:r>
              <a:rPr lang="en-NZ" dirty="0" smtClean="0"/>
              <a:t>Culture &amp; Research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3068960"/>
            <a:ext cx="5328592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smtClean="0"/>
              <a:t>Or a sculpture ?</a:t>
            </a: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547664"/>
            <a:ext cx="2288456" cy="43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8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404664"/>
            <a:ext cx="6501408" cy="1143000"/>
          </a:xfrm>
        </p:spPr>
        <p:txBody>
          <a:bodyPr/>
          <a:lstStyle/>
          <a:p>
            <a:r>
              <a:rPr lang="en-NZ" dirty="0" smtClean="0"/>
              <a:t>Culture &amp; Research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3068960"/>
            <a:ext cx="5328592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smtClean="0"/>
              <a:t>For the purposes of this lecture the answer is NO!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492896"/>
            <a:ext cx="3437770" cy="233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5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404664"/>
            <a:ext cx="6501408" cy="1143000"/>
          </a:xfrm>
        </p:spPr>
        <p:txBody>
          <a:bodyPr/>
          <a:lstStyle/>
          <a:p>
            <a:r>
              <a:rPr lang="en-NZ" dirty="0" smtClean="0"/>
              <a:t>Culture a definition: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267744"/>
            <a:ext cx="4032448" cy="2520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smtClean="0"/>
              <a:t>Culture in the context of this paper can be seen as a set of shared </a:t>
            </a:r>
          </a:p>
          <a:p>
            <a:pPr marL="0" indent="0">
              <a:buNone/>
            </a:pPr>
            <a:r>
              <a:rPr lang="en-NZ" dirty="0" smtClean="0"/>
              <a:t>understandings.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916832"/>
            <a:ext cx="4296139" cy="32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9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404664"/>
            <a:ext cx="6501408" cy="1143000"/>
          </a:xfrm>
        </p:spPr>
        <p:txBody>
          <a:bodyPr/>
          <a:lstStyle/>
          <a:p>
            <a:r>
              <a:rPr lang="en-NZ" dirty="0" smtClean="0"/>
              <a:t>Culture a definition: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555776"/>
            <a:ext cx="3631833" cy="194421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NZ" dirty="0" smtClean="0"/>
              <a:t>Culture is knowledge, belief, art, morals, law customs acquired by a person as a member of society. Taylor(1871)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16832"/>
            <a:ext cx="4296139" cy="32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4752528" cy="1143000"/>
          </a:xfrm>
        </p:spPr>
        <p:txBody>
          <a:bodyPr/>
          <a:lstStyle/>
          <a:p>
            <a:pPr algn="l"/>
            <a:r>
              <a:rPr lang="en-NZ" dirty="0" smtClean="0"/>
              <a:t>Sub-Cultures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975928"/>
            <a:ext cx="4752528" cy="31092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Z" dirty="0" smtClean="0"/>
              <a:t>Are those groups that reside within the main culture – People can be members of more than one sub-culture. They cannot as a rule live in more than one dominant culture.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72" y="1844824"/>
            <a:ext cx="4092616" cy="28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615</Words>
  <Application>Microsoft Office PowerPoint</Application>
  <PresentationFormat>On-screen Show (4:3)</PresentationFormat>
  <Paragraphs>73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Culture</vt:lpstr>
      <vt:lpstr>Culture &amp; Research</vt:lpstr>
      <vt:lpstr>Culture &amp; Research</vt:lpstr>
      <vt:lpstr>Culture &amp; Research</vt:lpstr>
      <vt:lpstr>Culture &amp; Research</vt:lpstr>
      <vt:lpstr>Culture &amp; Research</vt:lpstr>
      <vt:lpstr>Culture a definition:</vt:lpstr>
      <vt:lpstr>Culture a definition:</vt:lpstr>
      <vt:lpstr>Sub-Cultures</vt:lpstr>
      <vt:lpstr>Sub-Cultures</vt:lpstr>
      <vt:lpstr>Sub-Cultures</vt:lpstr>
      <vt:lpstr>Sub-Cultures</vt:lpstr>
      <vt:lpstr>Sub-Cultures</vt:lpstr>
      <vt:lpstr>How does culture effect research?</vt:lpstr>
      <vt:lpstr>PowerPoint Presentation</vt:lpstr>
      <vt:lpstr>PowerPoint Presentation</vt:lpstr>
      <vt:lpstr>PowerPoint Presentation</vt:lpstr>
      <vt:lpstr>How does culture effect research?</vt:lpstr>
      <vt:lpstr>How does culture effect research?</vt:lpstr>
      <vt:lpstr>How does culture effect research?</vt:lpstr>
      <vt:lpstr>How does culture effect research?</vt:lpstr>
      <vt:lpstr>Culture and Research</vt:lpstr>
      <vt:lpstr>Culture and Research</vt:lpstr>
      <vt:lpstr>Culture and Research</vt:lpstr>
      <vt:lpstr>Culture and Research</vt:lpstr>
      <vt:lpstr>Culture and Research</vt:lpstr>
      <vt:lpstr>Culture and Research</vt:lpstr>
      <vt:lpstr>Culture and Research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Dixon</dc:creator>
  <cp:lastModifiedBy>Simon Dixon</cp:lastModifiedBy>
  <cp:revision>27</cp:revision>
  <dcterms:created xsi:type="dcterms:W3CDTF">2012-09-15T00:06:13Z</dcterms:created>
  <dcterms:modified xsi:type="dcterms:W3CDTF">2016-09-19T21:54:05Z</dcterms:modified>
</cp:coreProperties>
</file>